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PASSIV</a:t>
            </a:r>
            <a:r>
              <a:rPr lang="en-US" dirty="0" smtClean="0"/>
              <a:t>E</a:t>
            </a:r>
            <a:r>
              <a:rPr lang="ru-RU" dirty="0" smtClean="0"/>
              <a:t> </a:t>
            </a:r>
            <a:r>
              <a:rPr lang="en-US" dirty="0" smtClean="0"/>
              <a:t>VOICE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Страдательный Залог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Active Voice VS Passive Voice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769616" cy="455483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 smtClean="0"/>
              <a:t>Active Voice </a:t>
            </a:r>
            <a:r>
              <a:rPr lang="ru-RU" dirty="0" smtClean="0"/>
              <a:t>(Действительный залог)</a:t>
            </a:r>
          </a:p>
          <a:p>
            <a:endParaRPr lang="ru-RU" dirty="0" smtClean="0"/>
          </a:p>
          <a:p>
            <a:r>
              <a:rPr lang="ru-RU" dirty="0" smtClean="0"/>
              <a:t>Действие совершает человек/ предмет в роли подлежащего самостоятельно</a:t>
            </a:r>
          </a:p>
          <a:p>
            <a:endParaRPr lang="ru-RU" dirty="0" smtClean="0"/>
          </a:p>
          <a:p>
            <a:r>
              <a:rPr lang="en-US" u="sng" dirty="0" smtClean="0"/>
              <a:t>People</a:t>
            </a:r>
            <a:r>
              <a:rPr lang="en-US" dirty="0" smtClean="0"/>
              <a:t> </a:t>
            </a:r>
            <a:r>
              <a:rPr lang="en-US" u="dbl" dirty="0" smtClean="0"/>
              <a:t>created</a:t>
            </a:r>
            <a:r>
              <a:rPr lang="en-US" dirty="0" smtClean="0"/>
              <a:t> thousands of websites last year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39952" y="530352"/>
            <a:ext cx="4547328" cy="438912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 smtClean="0"/>
              <a:t>Passive Voice</a:t>
            </a:r>
          </a:p>
          <a:p>
            <a:pPr algn="ctr">
              <a:buNone/>
            </a:pPr>
            <a:r>
              <a:rPr lang="ru-RU" dirty="0" smtClean="0"/>
              <a:t>(Страдательный залог)</a:t>
            </a:r>
          </a:p>
          <a:p>
            <a:endParaRPr lang="ru-RU" dirty="0" smtClean="0"/>
          </a:p>
          <a:p>
            <a:endParaRPr lang="en-US" dirty="0" smtClean="0"/>
          </a:p>
          <a:p>
            <a:r>
              <a:rPr lang="ru-RU" dirty="0" smtClean="0"/>
              <a:t>Над </a:t>
            </a:r>
            <a:r>
              <a:rPr lang="ru-RU" dirty="0" smtClean="0"/>
              <a:t>ч</a:t>
            </a:r>
            <a:r>
              <a:rPr lang="ru-RU" dirty="0" smtClean="0"/>
              <a:t>еловеком/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предметом в </a:t>
            </a:r>
            <a:r>
              <a:rPr lang="ru-RU" dirty="0" smtClean="0"/>
              <a:t>роли </a:t>
            </a:r>
            <a:r>
              <a:rPr lang="ru-RU" dirty="0" smtClean="0"/>
              <a:t>подлежащего</a:t>
            </a:r>
            <a:r>
              <a:rPr lang="ru-RU" dirty="0" smtClean="0"/>
              <a:t> совершает действие кто-то </a:t>
            </a:r>
            <a:r>
              <a:rPr lang="ru-RU" dirty="0" smtClean="0"/>
              <a:t>другой</a:t>
            </a:r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r>
              <a:rPr lang="en-US" dirty="0" smtClean="0"/>
              <a:t>Thousands </a:t>
            </a:r>
            <a:r>
              <a:rPr lang="en-US" dirty="0" smtClean="0"/>
              <a:t>of websites </a:t>
            </a:r>
            <a:r>
              <a:rPr lang="en-US" u="dbl" dirty="0" smtClean="0"/>
              <a:t>were created </a:t>
            </a:r>
            <a:r>
              <a:rPr lang="en-US" dirty="0" smtClean="0"/>
              <a:t>last year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085184"/>
            <a:ext cx="8183880" cy="949856"/>
          </a:xfrm>
        </p:spPr>
        <p:txBody>
          <a:bodyPr>
            <a:normAutofit/>
          </a:bodyPr>
          <a:lstStyle/>
          <a:p>
            <a:r>
              <a:rPr lang="ru-RU" dirty="0" smtClean="0"/>
              <a:t>Формы </a:t>
            </a:r>
            <a:r>
              <a:rPr lang="en-US" dirty="0" smtClean="0"/>
              <a:t>Passive Voice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410816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b="1" dirty="0" smtClean="0"/>
              <a:t>Present Simple</a:t>
            </a:r>
          </a:p>
          <a:p>
            <a:pPr algn="ctr">
              <a:buNone/>
            </a:pPr>
            <a:r>
              <a:rPr lang="en-GB" dirty="0" smtClean="0"/>
              <a:t>a</a:t>
            </a:r>
            <a:r>
              <a:rPr lang="en-GB" dirty="0" smtClean="0"/>
              <a:t>m/is/are</a:t>
            </a:r>
            <a:r>
              <a:rPr lang="ru-RU" dirty="0" smtClean="0"/>
              <a:t> + </a:t>
            </a:r>
            <a:r>
              <a:rPr lang="en-US" dirty="0" smtClean="0"/>
              <a:t>V3</a:t>
            </a:r>
            <a:r>
              <a:rPr lang="ru-RU" dirty="0" smtClean="0"/>
              <a:t>/ </a:t>
            </a:r>
            <a:r>
              <a:rPr lang="en-US" dirty="0" smtClean="0"/>
              <a:t>Ved</a:t>
            </a:r>
          </a:p>
          <a:p>
            <a:pPr algn="ctr">
              <a:buNone/>
            </a:pPr>
            <a:endParaRPr lang="en-US" b="1" dirty="0" smtClean="0"/>
          </a:p>
          <a:p>
            <a:pPr algn="ctr"/>
            <a:r>
              <a:rPr lang="en-US" b="1" dirty="0" smtClean="0"/>
              <a:t>Past Simple</a:t>
            </a:r>
          </a:p>
          <a:p>
            <a:pPr algn="ctr">
              <a:buNone/>
            </a:pPr>
            <a:r>
              <a:rPr lang="en-US" dirty="0" smtClean="0"/>
              <a:t>w</a:t>
            </a:r>
            <a:r>
              <a:rPr lang="en-US" dirty="0" smtClean="0"/>
              <a:t>as/ were + V3</a:t>
            </a:r>
            <a:r>
              <a:rPr lang="ru-RU" dirty="0" smtClean="0"/>
              <a:t>/ </a:t>
            </a:r>
            <a:r>
              <a:rPr lang="en-US" dirty="0" smtClean="0"/>
              <a:t>Ved</a:t>
            </a:r>
          </a:p>
          <a:p>
            <a:pPr algn="ctr">
              <a:buNone/>
            </a:pPr>
            <a:endParaRPr lang="en-US" dirty="0" smtClean="0"/>
          </a:p>
          <a:p>
            <a:pPr algn="ctr"/>
            <a:r>
              <a:rPr lang="en-US" b="1" dirty="0" smtClean="0"/>
              <a:t>Present Perfect</a:t>
            </a:r>
          </a:p>
          <a:p>
            <a:pPr algn="ctr">
              <a:buNone/>
            </a:pPr>
            <a:r>
              <a:rPr lang="en-US" dirty="0" smtClean="0"/>
              <a:t>have/ has been +</a:t>
            </a:r>
            <a:r>
              <a:rPr lang="en-US" dirty="0" smtClean="0"/>
              <a:t> V3</a:t>
            </a:r>
            <a:r>
              <a:rPr lang="ru-RU" dirty="0" smtClean="0"/>
              <a:t>/ </a:t>
            </a:r>
            <a:r>
              <a:rPr lang="en-US" dirty="0" smtClean="0"/>
              <a:t>Ved</a:t>
            </a:r>
          </a:p>
          <a:p>
            <a:pPr algn="ctr">
              <a:buNone/>
            </a:pPr>
            <a:endParaRPr lang="en-US" dirty="0" smtClean="0"/>
          </a:p>
          <a:p>
            <a:pPr algn="ctr"/>
            <a:r>
              <a:rPr lang="en-US" b="1" dirty="0" smtClean="0"/>
              <a:t>Future Simple</a:t>
            </a:r>
          </a:p>
          <a:p>
            <a:pPr algn="ctr">
              <a:buNone/>
            </a:pPr>
            <a:r>
              <a:rPr lang="en-US" dirty="0" smtClean="0"/>
              <a:t>Will be + </a:t>
            </a:r>
            <a:r>
              <a:rPr lang="ru-RU" dirty="0" smtClean="0"/>
              <a:t>/</a:t>
            </a:r>
            <a:r>
              <a:rPr lang="en-US" dirty="0" smtClean="0"/>
              <a:t> V3</a:t>
            </a:r>
            <a:r>
              <a:rPr lang="ru-RU" dirty="0" smtClean="0"/>
              <a:t>/ </a:t>
            </a:r>
            <a:r>
              <a:rPr lang="en-US" dirty="0" smtClean="0"/>
              <a:t>Ved</a:t>
            </a:r>
            <a:endParaRPr lang="ru-RU" dirty="0" smtClean="0"/>
          </a:p>
          <a:p>
            <a:pPr algn="ctr">
              <a:buNone/>
            </a:pPr>
            <a:endParaRPr lang="en-US" dirty="0" smtClean="0"/>
          </a:p>
          <a:p>
            <a:pPr algn="r">
              <a:buNone/>
            </a:pPr>
            <a:r>
              <a:rPr lang="ru-RU" sz="2600" dirty="0" smtClean="0"/>
              <a:t>(</a:t>
            </a:r>
            <a:r>
              <a:rPr lang="en-US" sz="2600" dirty="0" smtClean="0"/>
              <a:t>V3</a:t>
            </a:r>
            <a:r>
              <a:rPr lang="ru-RU" sz="2600" dirty="0" smtClean="0"/>
              <a:t>/ </a:t>
            </a:r>
            <a:r>
              <a:rPr lang="en-US" sz="2600" dirty="0" smtClean="0"/>
              <a:t>Ved </a:t>
            </a:r>
            <a:r>
              <a:rPr lang="ru-RU" sz="2600" dirty="0" smtClean="0"/>
              <a:t>=</a:t>
            </a:r>
            <a:r>
              <a:rPr lang="en-US" sz="2600" dirty="0" smtClean="0"/>
              <a:t> </a:t>
            </a:r>
            <a:r>
              <a:rPr lang="ru-RU" sz="2600" dirty="0" smtClean="0"/>
              <a:t>неправильный глагол в третьей форме либо правильный глагол с окончанием</a:t>
            </a:r>
            <a:r>
              <a:rPr lang="en-US" sz="2600" dirty="0" smtClean="0"/>
              <a:t> ed</a:t>
            </a:r>
            <a:r>
              <a:rPr lang="ru-RU" sz="2600" dirty="0" smtClean="0"/>
              <a:t>)</a:t>
            </a:r>
            <a:r>
              <a:rPr lang="ru-RU" dirty="0" smtClean="0"/>
              <a:t>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He</a:t>
            </a:r>
            <a:r>
              <a:rPr lang="ru-RU" i="1" dirty="0" smtClean="0"/>
              <a:t> </a:t>
            </a:r>
            <a:r>
              <a:rPr lang="en-US" b="1" i="1" dirty="0" smtClean="0"/>
              <a:t>is</a:t>
            </a:r>
            <a:r>
              <a:rPr lang="ru-RU" b="1" i="1" dirty="0" smtClean="0"/>
              <a:t> </a:t>
            </a:r>
            <a:r>
              <a:rPr lang="ru-RU" b="1" i="1" dirty="0" smtClean="0"/>
              <a:t>sent</a:t>
            </a:r>
            <a:r>
              <a:rPr lang="ru-RU" i="1" dirty="0" smtClean="0"/>
              <a:t> to the camp every year. — </a:t>
            </a:r>
            <a:r>
              <a:rPr lang="ru-RU" i="1" dirty="0" smtClean="0"/>
              <a:t>Его отправляют </a:t>
            </a:r>
            <a:r>
              <a:rPr lang="ru-RU" i="1" dirty="0" smtClean="0"/>
              <a:t>в лагерь каждый </a:t>
            </a:r>
            <a:r>
              <a:rPr lang="ru-RU" i="1" dirty="0" smtClean="0"/>
              <a:t>год</a:t>
            </a:r>
          </a:p>
          <a:p>
            <a:endParaRPr lang="ru-RU" i="1" dirty="0" smtClean="0"/>
          </a:p>
          <a:p>
            <a:r>
              <a:rPr lang="en-US" i="1" dirty="0" smtClean="0"/>
              <a:t>This letter </a:t>
            </a:r>
            <a:r>
              <a:rPr lang="en-US" b="1" i="1" dirty="0" smtClean="0"/>
              <a:t>was written </a:t>
            </a:r>
            <a:r>
              <a:rPr lang="en-US" i="1" dirty="0" smtClean="0"/>
              <a:t>yesterday. – </a:t>
            </a:r>
            <a:r>
              <a:rPr lang="ru-RU" i="1" dirty="0" smtClean="0"/>
              <a:t>Это письме было написано вчера</a:t>
            </a:r>
          </a:p>
          <a:p>
            <a:endParaRPr lang="ru-RU" i="1" dirty="0" smtClean="0"/>
          </a:p>
          <a:p>
            <a:r>
              <a:rPr lang="en-US" i="1" dirty="0" smtClean="0"/>
              <a:t>The room </a:t>
            </a:r>
            <a:r>
              <a:rPr lang="en-US" b="1" i="1" dirty="0" smtClean="0"/>
              <a:t>has been</a:t>
            </a:r>
            <a:r>
              <a:rPr lang="en-US" i="1" dirty="0" smtClean="0"/>
              <a:t> </a:t>
            </a:r>
            <a:r>
              <a:rPr lang="en-US" b="1" i="1" dirty="0" smtClean="0"/>
              <a:t>cleaned</a:t>
            </a:r>
            <a:r>
              <a:rPr lang="en-US" i="1" dirty="0" smtClean="0"/>
              <a:t>. – </a:t>
            </a:r>
            <a:r>
              <a:rPr lang="ru-RU" i="1" dirty="0" smtClean="0"/>
              <a:t>Комнату убрали.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Перевод активного залога в массивный залог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Active Voice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Passive Voice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604736" cy="3489960"/>
          </a:xfrm>
        </p:spPr>
        <p:txBody>
          <a:bodyPr/>
          <a:lstStyle/>
          <a:p>
            <a:r>
              <a:rPr lang="en-US" u="sng" dirty="0" smtClean="0"/>
              <a:t>My mother </a:t>
            </a:r>
            <a:r>
              <a:rPr lang="en-US" i="1" dirty="0" smtClean="0"/>
              <a:t>knitted</a:t>
            </a:r>
            <a:r>
              <a:rPr lang="en-US" dirty="0" smtClean="0"/>
              <a:t> this sweater</a:t>
            </a:r>
          </a:p>
          <a:p>
            <a:r>
              <a:rPr lang="ru-RU" dirty="0" smtClean="0"/>
              <a:t>Моя мама связала этот свитер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211960" y="1447800"/>
            <a:ext cx="4372129" cy="348996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This sweater </a:t>
            </a:r>
            <a:r>
              <a:rPr lang="en-US" i="1" dirty="0" smtClean="0"/>
              <a:t>was knitted</a:t>
            </a:r>
            <a:r>
              <a:rPr lang="en-US" dirty="0" smtClean="0"/>
              <a:t> </a:t>
            </a:r>
            <a:r>
              <a:rPr lang="en-US" b="1" dirty="0" smtClean="0"/>
              <a:t>by</a:t>
            </a:r>
            <a:r>
              <a:rPr lang="en-US" dirty="0" smtClean="0"/>
              <a:t> </a:t>
            </a:r>
            <a:r>
              <a:rPr lang="en-US" u="sng" dirty="0" smtClean="0"/>
              <a:t>my mother</a:t>
            </a:r>
            <a:endParaRPr lang="ru-RU" u="sng" dirty="0" smtClean="0"/>
          </a:p>
          <a:p>
            <a:endParaRPr lang="ru-RU" u="sng" dirty="0" smtClean="0"/>
          </a:p>
          <a:p>
            <a:r>
              <a:rPr lang="ru-RU" u="sng" dirty="0" smtClean="0"/>
              <a:t>Этот свитер был связан моей мамой</a:t>
            </a:r>
            <a:endParaRPr lang="en-US" u="sng" dirty="0" smtClean="0"/>
          </a:p>
          <a:p>
            <a:endParaRPr lang="ru-RU" u="sng" dirty="0" smtClean="0"/>
          </a:p>
          <a:p>
            <a:r>
              <a:rPr lang="ru-RU" sz="2200" dirty="0" smtClean="0"/>
              <a:t>Используется предлог </a:t>
            </a:r>
            <a:r>
              <a:rPr lang="en-US" sz="2200" dirty="0" smtClean="0"/>
              <a:t>by </a:t>
            </a:r>
            <a:r>
              <a:rPr lang="ru-RU" sz="2200" dirty="0" smtClean="0"/>
              <a:t>(перед </a:t>
            </a:r>
            <a:r>
              <a:rPr lang="ru-RU" sz="2200" i="1" dirty="0" smtClean="0"/>
              <a:t>тем</a:t>
            </a:r>
            <a:r>
              <a:rPr lang="ru-RU" sz="2200" dirty="0" smtClean="0"/>
              <a:t>, кто выполнил действие)</a:t>
            </a:r>
          </a:p>
          <a:p>
            <a:r>
              <a:rPr lang="ru-RU" sz="2200" dirty="0" smtClean="0"/>
              <a:t>Глагол ставится в том же времени, что и в Активном залоге</a:t>
            </a:r>
            <a:endParaRPr lang="ru-RU" sz="2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40</TotalTime>
  <Words>158</Words>
  <Application>Microsoft Office PowerPoint</Application>
  <PresentationFormat>Экран (4:3)</PresentationFormat>
  <Paragraphs>52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Аспект</vt:lpstr>
      <vt:lpstr>PASSIVE VOICE </vt:lpstr>
      <vt:lpstr>Active Voice VS Passive Voice </vt:lpstr>
      <vt:lpstr>Формы Passive Voice</vt:lpstr>
      <vt:lpstr>Примеры</vt:lpstr>
      <vt:lpstr>Перевод активного залога в массивный залог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PASSIVE VOICE </dc:title>
  <dc:creator>Оля</dc:creator>
  <cp:lastModifiedBy>ОВ</cp:lastModifiedBy>
  <cp:revision>8</cp:revision>
  <dcterms:created xsi:type="dcterms:W3CDTF">2020-04-08T08:18:26Z</dcterms:created>
  <dcterms:modified xsi:type="dcterms:W3CDTF">2020-04-08T09:08:43Z</dcterms:modified>
</cp:coreProperties>
</file>